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C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3E78B-DEE4-41AF-BDEB-556CC7BE2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0D1243-D381-4C68-AEBF-D05AC5F7D2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C79AC0-A7B3-46C1-8FD3-E1A232B3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3009F-8F91-47B8-A428-FAAC5BFC88E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34743-9415-40C7-8F34-4B9C5346D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A6B84F-2194-4C6E-8435-640EB489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09DC6-F1EB-40D9-83C6-A7E359811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03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67F56-FEFD-4BD2-B24C-8BD4ACD2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CD0B0F-07CD-42D4-A414-9322066EE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8A5BF8-7AB7-484C-B780-47FD460DB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3009F-8F91-47B8-A428-FAAC5BFC88E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6308C0-5D67-48EB-9F11-295964D0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761473-4062-48F6-9015-C21C4495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09DC6-F1EB-40D9-83C6-A7E359811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56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F5AF7B-D2EC-4CB7-8834-969111BC7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B0312B-9E2C-472E-ACB9-455930680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75226-1979-4515-B141-60BEE9B3B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3009F-8F91-47B8-A428-FAAC5BFC88E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28046-16AE-4D7F-B0E8-8C9A829F6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92A31-F088-4D40-9BD8-C69EB3168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09DC6-F1EB-40D9-83C6-A7E359811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34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C2E1D-919E-41C2-9264-2A8EF24B1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A935A-173D-452C-8A3A-A3B7CDC4C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DF2AA2-9F66-48B0-9E21-663B47E8B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3009F-8F91-47B8-A428-FAAC5BFC88E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71B50-3191-4CE6-93FC-DBAC95164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37DE8-78D6-41B3-8784-F8FBB2AA9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09DC6-F1EB-40D9-83C6-A7E359811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17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BFC2A-931B-4AA0-9C6B-18151EBEB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99D8CB-BA2A-45E3-8AAD-836DFF738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2EFF97-F97A-42C2-979B-5C040F01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3009F-8F91-47B8-A428-FAAC5BFC88E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4703DC-4A38-4039-AA43-103E34E35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4A189E-813C-4A93-8D43-CD7EB8D6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09DC6-F1EB-40D9-83C6-A7E359811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666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83EA5-64E7-46F2-BFD9-22B598BF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9295E8-F9AD-45FB-95D8-6B3C6C93F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5C3F1D-A05C-4915-B231-90DEEF174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02B86D-39E9-4C5B-96E1-91026F805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3009F-8F91-47B8-A428-FAAC5BFC88E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E0F68E-B096-4CC9-A290-D9F69AAEA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E9ACA-2F22-4B4C-A646-5E71E8DFB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09DC6-F1EB-40D9-83C6-A7E359811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3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1F8D7-C2FE-4B17-830A-43BB035F0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4D0FCD-D700-46FE-B3C9-A317EB2A9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7D446C-3181-460E-9949-A0DC5B946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F5AFC9-1542-422E-9FC3-D54C3D5B9C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6623F5-A45A-4AF9-B4BD-C3C775085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8F8185-4CBF-47DD-81EB-D573F759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3009F-8F91-47B8-A428-FAAC5BFC88E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4A0E42-07F5-45D9-96A1-9FFB8AC76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05976F-16EA-4B26-AC29-94C44432E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09DC6-F1EB-40D9-83C6-A7E359811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89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F7B7A-645C-49F9-B0E3-D21E1DEC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FB1964-DEB0-42B1-AD04-50B6554D3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3009F-8F91-47B8-A428-FAAC5BFC88E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704515-983A-4DD3-B0F9-946B197B9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3CFA48-1A2D-41A7-8408-33A8D0626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09DC6-F1EB-40D9-83C6-A7E359811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93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9B99F7-DDBC-4225-B72D-961A73028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3009F-8F91-47B8-A428-FAAC5BFC88E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2627BF-60D1-478A-8FE7-DA9529ED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7642EA-2C02-47C0-8FA1-F06D56AC6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09DC6-F1EB-40D9-83C6-A7E359811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562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ED8C8-BA83-493C-AB6C-0FA8CC84C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2450B6-9495-4E8C-A1C6-ADBA3976B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03C76F-97CA-4868-A0FF-26FD4E321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64C51B-6115-4106-A210-324DD6CF7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3009F-8F91-47B8-A428-FAAC5BFC88E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8E2FA2-F18B-4AE2-8E60-7A8A515A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86A9C4-7CA8-40EF-9136-80C5B96E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09DC6-F1EB-40D9-83C6-A7E359811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15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0D510-5706-4C94-B0CD-EAC5F827C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EFA6FD-D87F-4DF0-910F-3CEB996374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AE0C48-5C15-4ED0-B2AD-13B85C9D0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C6177A-FE9D-4A7C-A9A4-E53AE8AF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3009F-8F91-47B8-A428-FAAC5BFC88E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CF0889-1239-4FB1-B371-582A47C38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807CD9-EA25-480F-9524-C59EDA6E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09DC6-F1EB-40D9-83C6-A7E359811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7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F0E519-838D-45A2-BCC0-A081C61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AACCA0-4B59-4926-AFEE-66D2C9987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4F8AC-5AD1-46A3-A803-B07F36E99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3009F-8F91-47B8-A428-FAAC5BFC88E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26A0B-DF60-4EEA-901B-53D38BD71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934010-F70E-4E59-894F-7D95FA2C0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09DC6-F1EB-40D9-83C6-A7E359811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97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fif"/><Relationship Id="rId13" Type="http://schemas.openxmlformats.org/officeDocument/2006/relationships/image" Target="../media/image12.jfif"/><Relationship Id="rId18" Type="http://schemas.openxmlformats.org/officeDocument/2006/relationships/image" Target="../media/image17.PNG"/><Relationship Id="rId3" Type="http://schemas.openxmlformats.org/officeDocument/2006/relationships/image" Target="../media/image2.jfif"/><Relationship Id="rId21" Type="http://schemas.openxmlformats.org/officeDocument/2006/relationships/image" Target="../media/image20.PNG"/><Relationship Id="rId7" Type="http://schemas.openxmlformats.org/officeDocument/2006/relationships/image" Target="../media/image6.jpg"/><Relationship Id="rId12" Type="http://schemas.openxmlformats.org/officeDocument/2006/relationships/image" Target="../media/image11.jfif"/><Relationship Id="rId17" Type="http://schemas.openxmlformats.org/officeDocument/2006/relationships/image" Target="../media/image16.PNG"/><Relationship Id="rId2" Type="http://schemas.openxmlformats.org/officeDocument/2006/relationships/image" Target="../media/image1.jfif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fif"/><Relationship Id="rId11" Type="http://schemas.openxmlformats.org/officeDocument/2006/relationships/image" Target="../media/image10.jpg"/><Relationship Id="rId5" Type="http://schemas.openxmlformats.org/officeDocument/2006/relationships/image" Target="../media/image4.jfif"/><Relationship Id="rId15" Type="http://schemas.openxmlformats.org/officeDocument/2006/relationships/image" Target="../media/image14.jfif"/><Relationship Id="rId23" Type="http://schemas.openxmlformats.org/officeDocument/2006/relationships/image" Target="../media/image22.jpg"/><Relationship Id="rId10" Type="http://schemas.openxmlformats.org/officeDocument/2006/relationships/image" Target="../media/image9.jpg"/><Relationship Id="rId19" Type="http://schemas.openxmlformats.org/officeDocument/2006/relationships/image" Target="../media/image18.PNG"/><Relationship Id="rId4" Type="http://schemas.openxmlformats.org/officeDocument/2006/relationships/image" Target="../media/image3.jfif"/><Relationship Id="rId9" Type="http://schemas.openxmlformats.org/officeDocument/2006/relationships/image" Target="../media/image8.jpg"/><Relationship Id="rId14" Type="http://schemas.openxmlformats.org/officeDocument/2006/relationships/image" Target="../media/image13.jfif"/><Relationship Id="rId22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F13A93C-8BC1-4D60-9CC9-4732B0655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33077F-4219-4545-8EA7-707370D0AC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74EAD5-6D80-4F96-A73D-6B9B7E0F60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0" b="22680"/>
          <a:stretch/>
        </p:blipFill>
        <p:spPr>
          <a:xfrm>
            <a:off x="0" y="0"/>
            <a:ext cx="12203003" cy="68641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869A54-ABDF-45CE-934C-F8B231ACE8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6" b="138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AC6E30-E3F7-43E5-BF06-D312145FC8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1EE79BB-D2FE-4E14-9F7E-3F136074F6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C182EB-1303-4A98-A9E1-6A37F4C981D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22CA330-B3E9-444A-B9B3-198DEA6669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" b="19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CF00907-00F3-4AB8-8302-4DD8B4A99EA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3" b="151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6D34C19-5061-484B-AE3F-437B6A4D8A1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116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517B61E-C35F-46DE-B445-6F9ABAF4714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" b="21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5AA37CD-993E-4DCC-B5CA-DCAF890BBFF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" b="22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CA6017D-95F1-4F60-8A24-1E821194920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3569C09-947D-4D0F-BA79-0E93DFDF264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04" b="255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C957B4D-7D1E-40DA-9F4C-93DA6EA85BE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3" r="4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8C0F604-769C-4443-96E9-7EBE33BA1DF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" r="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D9BD54A-D070-479E-A298-7926E31AD61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5" t="-639" r="-148" b="63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8A18BB6-024F-4444-8B94-F25818DF97B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" r="146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03C5DA1-E18E-4068-A67A-71193589F63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5E27A22-0CC9-4F91-95C2-249008699BE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D834524A-7D90-4223-8A3D-6ADC485AA44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4" b="300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087C6739-C1FD-4766-B3C5-BA5E5997ED9E}"/>
              </a:ext>
            </a:extLst>
          </p:cNvPr>
          <p:cNvSpPr/>
          <p:nvPr/>
        </p:nvSpPr>
        <p:spPr>
          <a:xfrm>
            <a:off x="-3962403" y="-3505200"/>
            <a:ext cx="20116800" cy="131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6BEB606-8322-4CFA-9892-F11AF6B92040}"/>
              </a:ext>
            </a:extLst>
          </p:cNvPr>
          <p:cNvGrpSpPr/>
          <p:nvPr/>
        </p:nvGrpSpPr>
        <p:grpSpPr>
          <a:xfrm>
            <a:off x="-3962400" y="-3474720"/>
            <a:ext cx="20116800" cy="13106400"/>
            <a:chOff x="-3962400" y="-3474720"/>
            <a:chExt cx="20116800" cy="131064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3510240-4411-4BCC-8195-25BF5AC964BF}"/>
                </a:ext>
              </a:extLst>
            </p:cNvPr>
            <p:cNvSpPr/>
            <p:nvPr/>
          </p:nvSpPr>
          <p:spPr>
            <a:xfrm>
              <a:off x="-3962400" y="-3474720"/>
              <a:ext cx="20116800" cy="13106400"/>
            </a:xfrm>
            <a:prstGeom prst="rect">
              <a:avLst/>
            </a:prstGeom>
            <a:solidFill>
              <a:srgbClr val="32CE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1308977-6B36-479C-8256-38ADF7B6D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1732" y="269193"/>
              <a:ext cx="4388531" cy="4388531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3BD7D4B-E980-4573-A8E3-4C580D85CBA9}"/>
                </a:ext>
              </a:extLst>
            </p:cNvPr>
            <p:cNvSpPr/>
            <p:nvPr/>
          </p:nvSpPr>
          <p:spPr>
            <a:xfrm>
              <a:off x="2123515" y="4932339"/>
              <a:ext cx="7944967" cy="13234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80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스마트 매장</a:t>
              </a:r>
              <a:endParaRPr lang="en-US" altLang="ko-KR" sz="8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80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1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DBF56C-E563-4C28-892B-845AB4BC3531}"/>
              </a:ext>
            </a:extLst>
          </p:cNvPr>
          <p:cNvGrpSpPr/>
          <p:nvPr/>
        </p:nvGrpSpPr>
        <p:grpSpPr>
          <a:xfrm>
            <a:off x="-929298" y="-1079962"/>
            <a:ext cx="14050589" cy="9017924"/>
            <a:chOff x="-929298" y="-1079962"/>
            <a:chExt cx="14050589" cy="901792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0452C6E-C09D-430B-A2FF-49886AD7D8C5}"/>
                </a:ext>
              </a:extLst>
            </p:cNvPr>
            <p:cNvSpPr/>
            <p:nvPr/>
          </p:nvSpPr>
          <p:spPr>
            <a:xfrm>
              <a:off x="-929298" y="-1079962"/>
              <a:ext cx="14050589" cy="9017924"/>
            </a:xfrm>
            <a:prstGeom prst="rect">
              <a:avLst/>
            </a:prstGeom>
            <a:solidFill>
              <a:srgbClr val="32CE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82881F8-66DB-4FE5-81A7-5E85C14F0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1732" y="269193"/>
              <a:ext cx="4388531" cy="438853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31D2843-2DA6-467F-9354-D5AAE98AA367}"/>
                </a:ext>
              </a:extLst>
            </p:cNvPr>
            <p:cNvSpPr/>
            <p:nvPr/>
          </p:nvSpPr>
          <p:spPr>
            <a:xfrm>
              <a:off x="2123515" y="4932339"/>
              <a:ext cx="7944967" cy="13234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80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스마트 매장</a:t>
              </a:r>
              <a:endParaRPr lang="en-US" altLang="ko-KR" sz="8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751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38F7A27-AE10-4B9D-97D1-972DBAC8C73A}"/>
              </a:ext>
            </a:extLst>
          </p:cNvPr>
          <p:cNvGrpSpPr/>
          <p:nvPr/>
        </p:nvGrpSpPr>
        <p:grpSpPr>
          <a:xfrm>
            <a:off x="-3962400" y="-3474720"/>
            <a:ext cx="20116800" cy="13106400"/>
            <a:chOff x="-3962400" y="-3474720"/>
            <a:chExt cx="20116800" cy="131064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0452C6E-C09D-430B-A2FF-49886AD7D8C5}"/>
                </a:ext>
              </a:extLst>
            </p:cNvPr>
            <p:cNvSpPr/>
            <p:nvPr/>
          </p:nvSpPr>
          <p:spPr>
            <a:xfrm>
              <a:off x="-3962400" y="-3474720"/>
              <a:ext cx="20116800" cy="13106400"/>
            </a:xfrm>
            <a:prstGeom prst="rect">
              <a:avLst/>
            </a:prstGeom>
            <a:solidFill>
              <a:srgbClr val="32CE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82881F8-66DB-4FE5-81A7-5E85C14F0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1732" y="269193"/>
              <a:ext cx="4388531" cy="438853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31D2843-2DA6-467F-9354-D5AAE98AA367}"/>
                </a:ext>
              </a:extLst>
            </p:cNvPr>
            <p:cNvSpPr/>
            <p:nvPr/>
          </p:nvSpPr>
          <p:spPr>
            <a:xfrm>
              <a:off x="2123515" y="4932339"/>
              <a:ext cx="7944967" cy="13234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80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스마트 매장</a:t>
              </a:r>
              <a:endParaRPr lang="en-US" altLang="ko-KR" sz="8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13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911AC74-FB28-405D-94A9-6D46CDC176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CE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7E50286-E100-467E-9BA8-02EA56181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90" y="471487"/>
            <a:ext cx="3486150" cy="59150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BA610AD-2A7B-4B62-97B7-E2AF07877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114" y="471487"/>
            <a:ext cx="3678412" cy="555693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A235C08-5612-439A-80C6-2ABEE479B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501" y="2271711"/>
            <a:ext cx="41243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1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6</Words>
  <Application>Microsoft Office PowerPoint</Application>
  <PresentationFormat>와이드스크린</PresentationFormat>
  <Paragraphs>3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</dc:creator>
  <cp:lastModifiedBy>seo</cp:lastModifiedBy>
  <cp:revision>11</cp:revision>
  <dcterms:created xsi:type="dcterms:W3CDTF">2020-12-16T04:29:10Z</dcterms:created>
  <dcterms:modified xsi:type="dcterms:W3CDTF">2020-12-16T06:03:49Z</dcterms:modified>
</cp:coreProperties>
</file>